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41910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66" y="1784651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</a:t>
            </a:r>
            <a:r>
              <a:rPr lang="en-US" dirty="0" smtClean="0">
                <a:latin typeface="Book Antiqua" pitchFamily="18" charset="0"/>
              </a:rPr>
              <a:t>(</a:t>
            </a:r>
            <a:r>
              <a:rPr lang="en-US" dirty="0"/>
              <a:t>Java </a:t>
            </a:r>
            <a:r>
              <a:rPr lang="en-US" dirty="0" err="1"/>
              <a:t>Portlet</a:t>
            </a:r>
            <a:r>
              <a:rPr lang="en-US"/>
              <a:t> Specification</a:t>
            </a:r>
            <a:r>
              <a:rPr lang="en-US" smtClean="0">
                <a:latin typeface="Book Antiqua" pitchFamily="18" charset="0"/>
              </a:rPr>
              <a:t>)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err="1" smtClean="0">
                <a:latin typeface="Traveling _Typewriter" pitchFamily="2" charset="0"/>
              </a:rPr>
              <a:t>Tesing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Quick view of projects ‘status(</a:t>
            </a:r>
            <a:r>
              <a:rPr lang="en-AU" sz="2400" dirty="0"/>
              <a:t>health, </a:t>
            </a:r>
            <a:r>
              <a:rPr lang="en-US" sz="2400" dirty="0"/>
              <a:t>progress, cost, efficiency) 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Planning and keep track of tasks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Project Eye</a:t>
            </a:r>
          </a:p>
          <a:p>
            <a:pPr marL="457200" indent="-457200">
              <a:buAutoNum type="arabicPeriod"/>
            </a:pPr>
            <a:r>
              <a:rPr lang="en-US" sz="2400" dirty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User Administration  </a:t>
            </a:r>
            <a:r>
              <a:rPr lang="en-US" sz="2400" b="1" dirty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>
                <a:sym typeface="Wingdings" pitchFamily="2" charset="2"/>
              </a:rPr>
              <a:t>uPortal</a:t>
            </a:r>
            <a:r>
              <a:rPr lang="en-US" sz="2400" dirty="0">
                <a:sym typeface="Wingdings" pitchFamily="2" charset="2"/>
              </a:rPr>
              <a:t>) </a:t>
            </a:r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Export report  </a:t>
            </a:r>
            <a:r>
              <a:rPr lang="en-US" sz="2400" b="1" dirty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Portable  </a:t>
            </a:r>
            <a:r>
              <a:rPr lang="en-US" sz="2400" b="1" dirty="0">
                <a:sym typeface="Wingdings" pitchFamily="2" charset="2"/>
              </a:rPr>
              <a:t>Android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>
                <a:sym typeface="Wingdings" pitchFamily="2" charset="2"/>
              </a:rPr>
              <a:t>dashboard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Large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795</TotalTime>
  <Words>1470</Words>
  <Application>Microsoft Office PowerPoint</Application>
  <PresentationFormat>On-screen Show (4:3)</PresentationFormat>
  <Paragraphs>462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user</cp:lastModifiedBy>
  <cp:revision>98</cp:revision>
  <dcterms:created xsi:type="dcterms:W3CDTF">2006-08-16T00:00:00Z</dcterms:created>
  <dcterms:modified xsi:type="dcterms:W3CDTF">2012-08-24T04:43:43Z</dcterms:modified>
</cp:coreProperties>
</file>